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5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87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25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47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24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30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0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26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0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74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4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0B25-F1EA-4113-B7BD-AD20D094FA02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33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A00A9B-6EB6-CAA8-AC2B-7970FCDC137F}"/>
              </a:ext>
            </a:extLst>
          </p:cNvPr>
          <p:cNvSpPr/>
          <p:nvPr/>
        </p:nvSpPr>
        <p:spPr>
          <a:xfrm>
            <a:off x="103291" y="0"/>
            <a:ext cx="4855832" cy="685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7DC4D8F-23A5-FD6D-C4B2-00CDBF279BD3}"/>
              </a:ext>
            </a:extLst>
          </p:cNvPr>
          <p:cNvSpPr/>
          <p:nvPr/>
        </p:nvSpPr>
        <p:spPr>
          <a:xfrm>
            <a:off x="1787692" y="1232770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D7A09F7-834A-0BBF-19CA-4980EC87C64A}"/>
              </a:ext>
            </a:extLst>
          </p:cNvPr>
          <p:cNvSpPr/>
          <p:nvPr/>
        </p:nvSpPr>
        <p:spPr>
          <a:xfrm>
            <a:off x="1787692" y="2226474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E25AE8A-E19A-F511-08E5-9362AFB300A7}"/>
              </a:ext>
            </a:extLst>
          </p:cNvPr>
          <p:cNvSpPr/>
          <p:nvPr/>
        </p:nvSpPr>
        <p:spPr>
          <a:xfrm>
            <a:off x="1787692" y="3220179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7407774-120B-3E9A-0F52-D3E45F4234F0}"/>
              </a:ext>
            </a:extLst>
          </p:cNvPr>
          <p:cNvSpPr/>
          <p:nvPr/>
        </p:nvSpPr>
        <p:spPr>
          <a:xfrm>
            <a:off x="1787692" y="4213883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C1F2F9C-DD72-9477-7748-6333F8F17995}"/>
              </a:ext>
            </a:extLst>
          </p:cNvPr>
          <p:cNvSpPr/>
          <p:nvPr/>
        </p:nvSpPr>
        <p:spPr>
          <a:xfrm>
            <a:off x="1787692" y="5207587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D8F1ABE-D238-C3FF-4DCF-D109A6CD9CFC}"/>
              </a:ext>
            </a:extLst>
          </p:cNvPr>
          <p:cNvSpPr/>
          <p:nvPr/>
        </p:nvSpPr>
        <p:spPr>
          <a:xfrm>
            <a:off x="3110327" y="1232770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6913AC7-3834-ECF3-8145-55C16C42BECE}"/>
              </a:ext>
            </a:extLst>
          </p:cNvPr>
          <p:cNvSpPr/>
          <p:nvPr/>
        </p:nvSpPr>
        <p:spPr>
          <a:xfrm>
            <a:off x="3110327" y="2226474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B900463-7757-9A09-2884-C9B91EFF6DF7}"/>
              </a:ext>
            </a:extLst>
          </p:cNvPr>
          <p:cNvSpPr/>
          <p:nvPr/>
        </p:nvSpPr>
        <p:spPr>
          <a:xfrm>
            <a:off x="3110327" y="3220179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740BB47-03DF-DCED-6E90-B7BFEF1BAD67}"/>
              </a:ext>
            </a:extLst>
          </p:cNvPr>
          <p:cNvSpPr/>
          <p:nvPr/>
        </p:nvSpPr>
        <p:spPr>
          <a:xfrm>
            <a:off x="3110327" y="4213883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3214134-7569-CB34-E9BF-86354FB44C1E}"/>
              </a:ext>
            </a:extLst>
          </p:cNvPr>
          <p:cNvSpPr/>
          <p:nvPr/>
        </p:nvSpPr>
        <p:spPr>
          <a:xfrm>
            <a:off x="3110327" y="5207587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DA6924-2FC2-C04E-6289-4923B0F81FC8}"/>
              </a:ext>
            </a:extLst>
          </p:cNvPr>
          <p:cNvSpPr/>
          <p:nvPr/>
        </p:nvSpPr>
        <p:spPr>
          <a:xfrm>
            <a:off x="1559572" y="5861992"/>
            <a:ext cx="1935563" cy="5253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B94910-1F3B-EA3A-EE61-F8371D80C70A}"/>
              </a:ext>
            </a:extLst>
          </p:cNvPr>
          <p:cNvSpPr/>
          <p:nvPr/>
        </p:nvSpPr>
        <p:spPr>
          <a:xfrm>
            <a:off x="5135756" y="343301"/>
            <a:ext cx="4479446" cy="50601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4D7FA93A-F51B-F25B-FF6F-6BACAF74DD6A}"/>
              </a:ext>
            </a:extLst>
          </p:cNvPr>
          <p:cNvGrpSpPr/>
          <p:nvPr/>
        </p:nvGrpSpPr>
        <p:grpSpPr>
          <a:xfrm>
            <a:off x="6507255" y="634309"/>
            <a:ext cx="1736449" cy="4380598"/>
            <a:chOff x="7058919" y="1204703"/>
            <a:chExt cx="1914113" cy="4828798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26CE455-22EA-0CF1-1033-1F18CC80DE11}"/>
                </a:ext>
              </a:extLst>
            </p:cNvPr>
            <p:cNvSpPr/>
            <p:nvPr/>
          </p:nvSpPr>
          <p:spPr>
            <a:xfrm>
              <a:off x="7058919" y="1204703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376725F6-F29A-59D2-F775-7E6D60C38DF3}"/>
                </a:ext>
              </a:extLst>
            </p:cNvPr>
            <p:cNvSpPr/>
            <p:nvPr/>
          </p:nvSpPr>
          <p:spPr>
            <a:xfrm>
              <a:off x="7058919" y="230204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FCC62300-8E63-4692-103C-43A8595A04A2}"/>
                </a:ext>
              </a:extLst>
            </p:cNvPr>
            <p:cNvSpPr/>
            <p:nvPr/>
          </p:nvSpPr>
          <p:spPr>
            <a:xfrm>
              <a:off x="7058919" y="339079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10A04A6-74C3-FF16-E66E-E8976793E40B}"/>
                </a:ext>
              </a:extLst>
            </p:cNvPr>
            <p:cNvSpPr/>
            <p:nvPr/>
          </p:nvSpPr>
          <p:spPr>
            <a:xfrm>
              <a:off x="7058919" y="449347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2179694-F63F-5397-14CC-580374333D61}"/>
                </a:ext>
              </a:extLst>
            </p:cNvPr>
            <p:cNvSpPr/>
            <p:nvPr/>
          </p:nvSpPr>
          <p:spPr>
            <a:xfrm>
              <a:off x="7058919" y="558239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2F4A22BE-C931-2F01-B141-3F38F7A1E30E}"/>
                </a:ext>
              </a:extLst>
            </p:cNvPr>
            <p:cNvSpPr/>
            <p:nvPr/>
          </p:nvSpPr>
          <p:spPr>
            <a:xfrm>
              <a:off x="8523032" y="120581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23310A2D-9B91-8C01-EB5A-6E46AC30435F}"/>
                </a:ext>
              </a:extLst>
            </p:cNvPr>
            <p:cNvSpPr/>
            <p:nvPr/>
          </p:nvSpPr>
          <p:spPr>
            <a:xfrm>
              <a:off x="8523032" y="2303150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4B777644-1BA0-BC54-4E63-08325A398B0A}"/>
                </a:ext>
              </a:extLst>
            </p:cNvPr>
            <p:cNvSpPr/>
            <p:nvPr/>
          </p:nvSpPr>
          <p:spPr>
            <a:xfrm>
              <a:off x="8523032" y="339190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7AECB440-32FA-0A53-0B01-EC0AE8AC53A5}"/>
                </a:ext>
              </a:extLst>
            </p:cNvPr>
            <p:cNvSpPr/>
            <p:nvPr/>
          </p:nvSpPr>
          <p:spPr>
            <a:xfrm>
              <a:off x="8523032" y="449458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E838F197-C78D-1BD5-9607-078DA0D9014D}"/>
                </a:ext>
              </a:extLst>
            </p:cNvPr>
            <p:cNvSpPr/>
            <p:nvPr/>
          </p:nvSpPr>
          <p:spPr>
            <a:xfrm>
              <a:off x="8523032" y="558350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F71266BA-18C4-4AB6-C565-D56E692278BD}"/>
              </a:ext>
            </a:extLst>
          </p:cNvPr>
          <p:cNvSpPr/>
          <p:nvPr/>
        </p:nvSpPr>
        <p:spPr>
          <a:xfrm>
            <a:off x="2267352" y="5861991"/>
            <a:ext cx="520004" cy="5336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7DA7476B-AE3F-23B4-9C5A-F855815B7193}"/>
              </a:ext>
            </a:extLst>
          </p:cNvPr>
          <p:cNvGrpSpPr/>
          <p:nvPr/>
        </p:nvGrpSpPr>
        <p:grpSpPr>
          <a:xfrm>
            <a:off x="5174468" y="595179"/>
            <a:ext cx="4440734" cy="468975"/>
            <a:chOff x="5590033" y="1141250"/>
            <a:chExt cx="4895087" cy="516958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A1D9B9BF-5250-3599-3956-62A222F267D0}"/>
                </a:ext>
              </a:extLst>
            </p:cNvPr>
            <p:cNvSpPr txBox="1"/>
            <p:nvPr/>
          </p:nvSpPr>
          <p:spPr>
            <a:xfrm>
              <a:off x="8991600" y="11412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3824FBD-33BE-7B22-BB54-E71B1D25E5BC}"/>
                </a:ext>
              </a:extLst>
            </p:cNvPr>
            <p:cNvSpPr txBox="1"/>
            <p:nvPr/>
          </p:nvSpPr>
          <p:spPr>
            <a:xfrm>
              <a:off x="5590033" y="11412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DB5E286C-E186-EDA1-26D7-067486067E84}"/>
              </a:ext>
            </a:extLst>
          </p:cNvPr>
          <p:cNvGrpSpPr/>
          <p:nvPr/>
        </p:nvGrpSpPr>
        <p:grpSpPr>
          <a:xfrm>
            <a:off x="5174468" y="1587204"/>
            <a:ext cx="4440734" cy="468975"/>
            <a:chOff x="5742433" y="1293650"/>
            <a:chExt cx="4895087" cy="51695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E38C901F-4932-6EA7-46B0-B7EEF8B20494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9553AEEB-F7CB-7FB7-0D61-6E8F3235F79D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0F9A894-28B0-6C3C-C215-69B7FED739D9}"/>
              </a:ext>
            </a:extLst>
          </p:cNvPr>
          <p:cNvGrpSpPr/>
          <p:nvPr/>
        </p:nvGrpSpPr>
        <p:grpSpPr>
          <a:xfrm>
            <a:off x="5174468" y="2621659"/>
            <a:ext cx="4440734" cy="468975"/>
            <a:chOff x="5742433" y="1293650"/>
            <a:chExt cx="4895087" cy="516958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1BAC67F-CC24-27F6-9F7F-2780C983D2A8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466588E3-F8DB-A9D4-9974-498E053A2E9F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89D5D05-1B0F-6DEF-A399-F265139FE447}"/>
              </a:ext>
            </a:extLst>
          </p:cNvPr>
          <p:cNvGrpSpPr/>
          <p:nvPr/>
        </p:nvGrpSpPr>
        <p:grpSpPr>
          <a:xfrm>
            <a:off x="5174468" y="3613684"/>
            <a:ext cx="4440734" cy="468975"/>
            <a:chOff x="5742433" y="1293650"/>
            <a:chExt cx="4895087" cy="516958"/>
          </a:xfrm>
        </p:grpSpPr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1DBACBB-A2B2-9AB6-30EB-A77C3EAF52D6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209BB108-F6B8-9DA4-7A49-FF9706464B08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95611E1F-63A3-5D83-390C-B9F371030F30}"/>
              </a:ext>
            </a:extLst>
          </p:cNvPr>
          <p:cNvGrpSpPr/>
          <p:nvPr/>
        </p:nvGrpSpPr>
        <p:grpSpPr>
          <a:xfrm>
            <a:off x="5167555" y="4571473"/>
            <a:ext cx="4440734" cy="468975"/>
            <a:chOff x="5742433" y="1293650"/>
            <a:chExt cx="4895087" cy="516958"/>
          </a:xfrm>
        </p:grpSpPr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DFC162C5-48B7-D4CF-32FC-7DC9CF092BE9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CED40583-AB84-9D99-1D96-3A54D21A55F4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A54012A5-64A0-92E2-52B6-89C2EEEE0848}"/>
              </a:ext>
            </a:extLst>
          </p:cNvPr>
          <p:cNvSpPr txBox="1"/>
          <p:nvPr/>
        </p:nvSpPr>
        <p:spPr>
          <a:xfrm>
            <a:off x="183480" y="133894"/>
            <a:ext cx="2166447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 pour performation (format A5)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E7E6E86F-D784-9B76-D786-684D99A75905}"/>
              </a:ext>
            </a:extLst>
          </p:cNvPr>
          <p:cNvSpPr txBox="1"/>
          <p:nvPr/>
        </p:nvSpPr>
        <p:spPr>
          <a:xfrm>
            <a:off x="5135755" y="104979"/>
            <a:ext cx="2592272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 pour fiche de correspondances (format A5)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801125C2-FC38-1878-E336-48BB9DEC84BA}"/>
              </a:ext>
            </a:extLst>
          </p:cNvPr>
          <p:cNvGrpSpPr/>
          <p:nvPr/>
        </p:nvGrpSpPr>
        <p:grpSpPr>
          <a:xfrm>
            <a:off x="6142709" y="5641000"/>
            <a:ext cx="2465539" cy="1013651"/>
            <a:chOff x="6657340" y="6218157"/>
            <a:chExt cx="2717800" cy="111736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7BFDD5B-AAFD-996F-4D03-BE5E58C61E53}"/>
                </a:ext>
              </a:extLst>
            </p:cNvPr>
            <p:cNvSpPr/>
            <p:nvPr/>
          </p:nvSpPr>
          <p:spPr>
            <a:xfrm>
              <a:off x="6657340" y="6218157"/>
              <a:ext cx="2717800" cy="1117363"/>
            </a:xfrm>
            <a:prstGeom prst="rect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6BDB27F-9D2F-3C3D-E151-58680498AE3D}"/>
                </a:ext>
              </a:extLst>
            </p:cNvPr>
            <p:cNvSpPr/>
            <p:nvPr/>
          </p:nvSpPr>
          <p:spPr>
            <a:xfrm>
              <a:off x="6949440" y="6470903"/>
              <a:ext cx="2133600" cy="579120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r>
                <a:rPr lang="fr-FR" sz="1633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SECRET</a:t>
              </a:r>
            </a:p>
          </p:txBody>
        </p:sp>
      </p:grpSp>
      <p:sp>
        <p:nvSpPr>
          <p:cNvPr id="46" name="ZoneTexte 45">
            <a:extLst>
              <a:ext uri="{FF2B5EF4-FFF2-40B4-BE49-F238E27FC236}">
                <a16:creationId xmlns:a16="http://schemas.microsoft.com/office/drawing/2014/main" id="{897DD3CC-C1BE-6160-9CD7-B90414DD5328}"/>
              </a:ext>
            </a:extLst>
          </p:cNvPr>
          <p:cNvSpPr txBox="1"/>
          <p:nvPr/>
        </p:nvSpPr>
        <p:spPr>
          <a:xfrm>
            <a:off x="6079343" y="5414658"/>
            <a:ext cx="2592272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secret à fixer au niveau de la fenêtre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D722D8CD-5665-6F30-4223-1E94790A794A}"/>
              </a:ext>
            </a:extLst>
          </p:cNvPr>
          <p:cNvSpPr txBox="1"/>
          <p:nvPr/>
        </p:nvSpPr>
        <p:spPr>
          <a:xfrm>
            <a:off x="4959123" y="6639884"/>
            <a:ext cx="4739031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fenêtre rectangulaire peut être remplacée par une fenêtre ronde pour plus petite 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59E23C28-66AE-4085-B994-01C5C2D9211F}"/>
              </a:ext>
            </a:extLst>
          </p:cNvPr>
          <p:cNvGrpSpPr/>
          <p:nvPr/>
        </p:nvGrpSpPr>
        <p:grpSpPr>
          <a:xfrm>
            <a:off x="300701" y="1038265"/>
            <a:ext cx="4440734" cy="483209"/>
            <a:chOff x="5590033" y="1133404"/>
            <a:chExt cx="4895087" cy="532649"/>
          </a:xfrm>
        </p:grpSpPr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62899AD1-D7DC-E55F-4AED-4BD181B55B1E}"/>
                </a:ext>
              </a:extLst>
            </p:cNvPr>
            <p:cNvSpPr txBox="1"/>
            <p:nvPr/>
          </p:nvSpPr>
          <p:spPr>
            <a:xfrm>
              <a:off x="8991600" y="11334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5240CA24-81A0-63BA-8524-40649FD0B2F9}"/>
                </a:ext>
              </a:extLst>
            </p:cNvPr>
            <p:cNvSpPr txBox="1"/>
            <p:nvPr/>
          </p:nvSpPr>
          <p:spPr>
            <a:xfrm>
              <a:off x="5590033" y="11334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DD048F34-CA66-DE61-83A8-427775DFC26E}"/>
              </a:ext>
            </a:extLst>
          </p:cNvPr>
          <p:cNvGrpSpPr/>
          <p:nvPr/>
        </p:nvGrpSpPr>
        <p:grpSpPr>
          <a:xfrm>
            <a:off x="300701" y="2030290"/>
            <a:ext cx="4440734" cy="483209"/>
            <a:chOff x="5742433" y="1285804"/>
            <a:chExt cx="4895087" cy="532649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96757E82-A153-E76D-D5AF-02DA21932F01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D55C19FF-3EEC-4BA1-6CC5-7A7E67516664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54625239-0C14-A534-B93D-531CC20C2179}"/>
              </a:ext>
            </a:extLst>
          </p:cNvPr>
          <p:cNvGrpSpPr/>
          <p:nvPr/>
        </p:nvGrpSpPr>
        <p:grpSpPr>
          <a:xfrm>
            <a:off x="300701" y="3064745"/>
            <a:ext cx="4440734" cy="483209"/>
            <a:chOff x="5742433" y="1285804"/>
            <a:chExt cx="4895087" cy="532649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A73F67A5-8126-DD7A-FEC8-07E37FCE2341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51F7263-A91D-D8E1-567E-62D96880FFB4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6D06653D-AEB7-F6FA-5C5F-BB39E695070E}"/>
              </a:ext>
            </a:extLst>
          </p:cNvPr>
          <p:cNvGrpSpPr/>
          <p:nvPr/>
        </p:nvGrpSpPr>
        <p:grpSpPr>
          <a:xfrm>
            <a:off x="300701" y="4056770"/>
            <a:ext cx="4440734" cy="483209"/>
            <a:chOff x="5742433" y="1285804"/>
            <a:chExt cx="4895087" cy="532649"/>
          </a:xfrm>
        </p:grpSpPr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01E3DFAF-2A91-378B-891B-5C4A50F8A83A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1FE69426-7EC7-93DE-5DF5-AAD162B995D1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3FC5C0CA-373D-F727-37A9-554DADEEBB71}"/>
              </a:ext>
            </a:extLst>
          </p:cNvPr>
          <p:cNvGrpSpPr/>
          <p:nvPr/>
        </p:nvGrpSpPr>
        <p:grpSpPr>
          <a:xfrm>
            <a:off x="300701" y="5019803"/>
            <a:ext cx="4440734" cy="483209"/>
            <a:chOff x="5742433" y="1285804"/>
            <a:chExt cx="4895087" cy="532649"/>
          </a:xfrm>
        </p:grpSpPr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CF75299F-2CE2-2FA9-8B0F-E31967373A19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7598FEA7-74D0-BEAA-3EC9-AAD571231003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4" name="Image 63">
            <a:extLst>
              <a:ext uri="{FF2B5EF4-FFF2-40B4-BE49-F238E27FC236}">
                <a16:creationId xmlns:a16="http://schemas.microsoft.com/office/drawing/2014/main" id="{2D7922B2-B184-C1D4-6256-F8DA2107A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720" y="5916216"/>
            <a:ext cx="469434" cy="47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8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EB94910-1F3B-EA3A-EE61-F8371D80C70A}"/>
              </a:ext>
            </a:extLst>
          </p:cNvPr>
          <p:cNvSpPr/>
          <p:nvPr/>
        </p:nvSpPr>
        <p:spPr>
          <a:xfrm>
            <a:off x="5146256" y="140356"/>
            <a:ext cx="4479446" cy="50601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4D7FA93A-F51B-F25B-FF6F-6BACAF74DD6A}"/>
              </a:ext>
            </a:extLst>
          </p:cNvPr>
          <p:cNvGrpSpPr/>
          <p:nvPr/>
        </p:nvGrpSpPr>
        <p:grpSpPr>
          <a:xfrm>
            <a:off x="6517756" y="431364"/>
            <a:ext cx="1736449" cy="4380598"/>
            <a:chOff x="7058919" y="1204703"/>
            <a:chExt cx="1914113" cy="4828798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26CE455-22EA-0CF1-1033-1F18CC80DE11}"/>
                </a:ext>
              </a:extLst>
            </p:cNvPr>
            <p:cNvSpPr/>
            <p:nvPr/>
          </p:nvSpPr>
          <p:spPr>
            <a:xfrm>
              <a:off x="7058919" y="1204703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376725F6-F29A-59D2-F775-7E6D60C38DF3}"/>
                </a:ext>
              </a:extLst>
            </p:cNvPr>
            <p:cNvSpPr/>
            <p:nvPr/>
          </p:nvSpPr>
          <p:spPr>
            <a:xfrm>
              <a:off x="7058919" y="230204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FCC62300-8E63-4692-103C-43A8595A04A2}"/>
                </a:ext>
              </a:extLst>
            </p:cNvPr>
            <p:cNvSpPr/>
            <p:nvPr/>
          </p:nvSpPr>
          <p:spPr>
            <a:xfrm>
              <a:off x="7058919" y="339079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10A04A6-74C3-FF16-E66E-E8976793E40B}"/>
                </a:ext>
              </a:extLst>
            </p:cNvPr>
            <p:cNvSpPr/>
            <p:nvPr/>
          </p:nvSpPr>
          <p:spPr>
            <a:xfrm>
              <a:off x="7058919" y="449347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2179694-F63F-5397-14CC-580374333D61}"/>
                </a:ext>
              </a:extLst>
            </p:cNvPr>
            <p:cNvSpPr/>
            <p:nvPr/>
          </p:nvSpPr>
          <p:spPr>
            <a:xfrm>
              <a:off x="7058919" y="558239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2F4A22BE-C931-2F01-B141-3F38F7A1E30E}"/>
                </a:ext>
              </a:extLst>
            </p:cNvPr>
            <p:cNvSpPr/>
            <p:nvPr/>
          </p:nvSpPr>
          <p:spPr>
            <a:xfrm>
              <a:off x="8523032" y="120581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23310A2D-9B91-8C01-EB5A-6E46AC30435F}"/>
                </a:ext>
              </a:extLst>
            </p:cNvPr>
            <p:cNvSpPr/>
            <p:nvPr/>
          </p:nvSpPr>
          <p:spPr>
            <a:xfrm>
              <a:off x="8523032" y="2303150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4B777644-1BA0-BC54-4E63-08325A398B0A}"/>
                </a:ext>
              </a:extLst>
            </p:cNvPr>
            <p:cNvSpPr/>
            <p:nvPr/>
          </p:nvSpPr>
          <p:spPr>
            <a:xfrm>
              <a:off x="8523032" y="339190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7AECB440-32FA-0A53-0B01-EC0AE8AC53A5}"/>
                </a:ext>
              </a:extLst>
            </p:cNvPr>
            <p:cNvSpPr/>
            <p:nvPr/>
          </p:nvSpPr>
          <p:spPr>
            <a:xfrm>
              <a:off x="8523032" y="449458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E838F197-C78D-1BD5-9607-078DA0D9014D}"/>
                </a:ext>
              </a:extLst>
            </p:cNvPr>
            <p:cNvSpPr/>
            <p:nvPr/>
          </p:nvSpPr>
          <p:spPr>
            <a:xfrm>
              <a:off x="8523032" y="558350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A3824FBD-33BE-7B22-BB54-E71B1D25E5BC}"/>
              </a:ext>
            </a:extLst>
          </p:cNvPr>
          <p:cNvSpPr txBox="1"/>
          <p:nvPr/>
        </p:nvSpPr>
        <p:spPr>
          <a:xfrm>
            <a:off x="5184969" y="424876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RABBIT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553AEEB-F7CB-7FB7-0D61-6E8F3235F79D}"/>
              </a:ext>
            </a:extLst>
          </p:cNvPr>
          <p:cNvSpPr txBox="1"/>
          <p:nvPr/>
        </p:nvSpPr>
        <p:spPr>
          <a:xfrm>
            <a:off x="5184969" y="1454038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66588E3-F8DB-A9D4-9974-498E053A2E9F}"/>
              </a:ext>
            </a:extLst>
          </p:cNvPr>
          <p:cNvSpPr txBox="1"/>
          <p:nvPr/>
        </p:nvSpPr>
        <p:spPr>
          <a:xfrm>
            <a:off x="5184969" y="2422854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09BB108-F6B8-9DA4-7A49-FF9706464B08}"/>
              </a:ext>
            </a:extLst>
          </p:cNvPr>
          <p:cNvSpPr txBox="1"/>
          <p:nvPr/>
        </p:nvSpPr>
        <p:spPr>
          <a:xfrm>
            <a:off x="5184969" y="3414879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SNAIL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ED40583-AB84-9D99-1D96-3A54D21A55F4}"/>
              </a:ext>
            </a:extLst>
          </p:cNvPr>
          <p:cNvSpPr txBox="1"/>
          <p:nvPr/>
        </p:nvSpPr>
        <p:spPr>
          <a:xfrm>
            <a:off x="5184969" y="4405563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SHEEP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0699D4-1478-B4BB-57DD-352D1B4FC368}"/>
              </a:ext>
            </a:extLst>
          </p:cNvPr>
          <p:cNvSpPr/>
          <p:nvPr/>
        </p:nvSpPr>
        <p:spPr>
          <a:xfrm>
            <a:off x="301300" y="140356"/>
            <a:ext cx="4479446" cy="50601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95F79E03-00A2-8C80-AF69-8C905B9E745F}"/>
              </a:ext>
            </a:extLst>
          </p:cNvPr>
          <p:cNvGrpSpPr/>
          <p:nvPr/>
        </p:nvGrpSpPr>
        <p:grpSpPr>
          <a:xfrm>
            <a:off x="1672799" y="431364"/>
            <a:ext cx="1736449" cy="4380598"/>
            <a:chOff x="7058919" y="1204703"/>
            <a:chExt cx="1914113" cy="48287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9DECD6BD-984F-3BAF-E39A-A414717CFDEE}"/>
                </a:ext>
              </a:extLst>
            </p:cNvPr>
            <p:cNvSpPr/>
            <p:nvPr/>
          </p:nvSpPr>
          <p:spPr>
            <a:xfrm>
              <a:off x="7058919" y="1204703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4A9C40DD-7658-1603-99E7-D68E3744E1DB}"/>
                </a:ext>
              </a:extLst>
            </p:cNvPr>
            <p:cNvSpPr/>
            <p:nvPr/>
          </p:nvSpPr>
          <p:spPr>
            <a:xfrm>
              <a:off x="7058919" y="230204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2B04525E-72BA-58F6-7312-F5C11A7DE2F9}"/>
                </a:ext>
              </a:extLst>
            </p:cNvPr>
            <p:cNvSpPr/>
            <p:nvPr/>
          </p:nvSpPr>
          <p:spPr>
            <a:xfrm>
              <a:off x="7058919" y="339079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806D3043-CBC7-9A1F-4977-F3CCBAB00AD0}"/>
                </a:ext>
              </a:extLst>
            </p:cNvPr>
            <p:cNvSpPr/>
            <p:nvPr/>
          </p:nvSpPr>
          <p:spPr>
            <a:xfrm>
              <a:off x="7058919" y="449347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600179F9-C891-2EEF-66CE-4262F7C0AC17}"/>
                </a:ext>
              </a:extLst>
            </p:cNvPr>
            <p:cNvSpPr/>
            <p:nvPr/>
          </p:nvSpPr>
          <p:spPr>
            <a:xfrm>
              <a:off x="7058919" y="558239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9B6FACFB-B106-B6AF-CBFF-B72F2EC87278}"/>
                </a:ext>
              </a:extLst>
            </p:cNvPr>
            <p:cNvSpPr/>
            <p:nvPr/>
          </p:nvSpPr>
          <p:spPr>
            <a:xfrm>
              <a:off x="8523032" y="120581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6B02C01F-03E7-CD78-6385-E90D9A6383F3}"/>
                </a:ext>
              </a:extLst>
            </p:cNvPr>
            <p:cNvSpPr/>
            <p:nvPr/>
          </p:nvSpPr>
          <p:spPr>
            <a:xfrm>
              <a:off x="8523032" y="2303150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42EF1898-3CD8-6077-0D12-41BB506B75BC}"/>
                </a:ext>
              </a:extLst>
            </p:cNvPr>
            <p:cNvSpPr/>
            <p:nvPr/>
          </p:nvSpPr>
          <p:spPr>
            <a:xfrm>
              <a:off x="8523032" y="339190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9EDDFBBF-0DA9-29AF-2F8A-795A877CF9AE}"/>
                </a:ext>
              </a:extLst>
            </p:cNvPr>
            <p:cNvSpPr/>
            <p:nvPr/>
          </p:nvSpPr>
          <p:spPr>
            <a:xfrm>
              <a:off x="8523032" y="449458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86D9F77E-7042-3B87-9551-23698B77153E}"/>
                </a:ext>
              </a:extLst>
            </p:cNvPr>
            <p:cNvSpPr/>
            <p:nvPr/>
          </p:nvSpPr>
          <p:spPr>
            <a:xfrm>
              <a:off x="8523032" y="558350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4041ACA-A6F7-E9A4-C097-1C313A6B3DB1}"/>
              </a:ext>
            </a:extLst>
          </p:cNvPr>
          <p:cNvGrpSpPr/>
          <p:nvPr/>
        </p:nvGrpSpPr>
        <p:grpSpPr>
          <a:xfrm>
            <a:off x="340013" y="385117"/>
            <a:ext cx="4440734" cy="483209"/>
            <a:chOff x="5590033" y="1133404"/>
            <a:chExt cx="4895087" cy="532649"/>
          </a:xfrm>
        </p:grpSpPr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A344835C-2E2D-DAE1-471C-F1DA060A32E0}"/>
                </a:ext>
              </a:extLst>
            </p:cNvPr>
            <p:cNvSpPr txBox="1"/>
            <p:nvPr/>
          </p:nvSpPr>
          <p:spPr>
            <a:xfrm>
              <a:off x="8991600" y="11334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1,5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C5736845-978B-6328-8F7D-82FDE52AE0DC}"/>
                </a:ext>
              </a:extLst>
            </p:cNvPr>
            <p:cNvSpPr txBox="1"/>
            <p:nvPr/>
          </p:nvSpPr>
          <p:spPr>
            <a:xfrm>
              <a:off x="5590033" y="11334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X 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000C974-6C3B-BD62-2218-A39C9FC7C514}"/>
              </a:ext>
            </a:extLst>
          </p:cNvPr>
          <p:cNvGrpSpPr/>
          <p:nvPr/>
        </p:nvGrpSpPr>
        <p:grpSpPr>
          <a:xfrm>
            <a:off x="340013" y="1377142"/>
            <a:ext cx="4440734" cy="483209"/>
            <a:chOff x="5742433" y="1285804"/>
            <a:chExt cx="4895087" cy="532649"/>
          </a:xfrm>
        </p:grpSpPr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78EE945E-0181-8BB9-1D18-D365AE52929F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C9E54FB5-E751-5B0E-4A8E-B6BE1F7FEE41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+ 2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2A1F473D-2F95-B39F-FC79-5D62D952D8B6}"/>
              </a:ext>
            </a:extLst>
          </p:cNvPr>
          <p:cNvGrpSpPr/>
          <p:nvPr/>
        </p:nvGrpSpPr>
        <p:grpSpPr>
          <a:xfrm>
            <a:off x="340013" y="2411597"/>
            <a:ext cx="4440734" cy="483209"/>
            <a:chOff x="5742433" y="1285804"/>
            <a:chExt cx="4895087" cy="532649"/>
          </a:xfrm>
        </p:grpSpPr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5CB18DC-0FE8-2E21-44D1-1332558DC787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30A0B77D-9736-4AD6-AD2F-2B1180BAECE1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: 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A5799B4-0B68-2C19-BD84-7718F82F9DFF}"/>
              </a:ext>
            </a:extLst>
          </p:cNvPr>
          <p:cNvGrpSpPr/>
          <p:nvPr/>
        </p:nvGrpSpPr>
        <p:grpSpPr>
          <a:xfrm>
            <a:off x="340013" y="3403622"/>
            <a:ext cx="4440734" cy="483209"/>
            <a:chOff x="5742433" y="1285804"/>
            <a:chExt cx="4895087" cy="532649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88A2CB1-37B0-F7D9-2DF7-9A2D65893EA7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4F7ED4E-C096-1212-2EF9-88CD689ADF17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– 2 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E2C4C95B-44C1-84DE-BA34-51C1E85C8A3E}"/>
              </a:ext>
            </a:extLst>
          </p:cNvPr>
          <p:cNvGrpSpPr/>
          <p:nvPr/>
        </p:nvGrpSpPr>
        <p:grpSpPr>
          <a:xfrm>
            <a:off x="340013" y="4366654"/>
            <a:ext cx="4440734" cy="483209"/>
            <a:chOff x="5742433" y="1285804"/>
            <a:chExt cx="4895087" cy="532649"/>
          </a:xfrm>
        </p:grpSpPr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438C6769-DBBB-0A19-3362-E2BC468B81F1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AD83FD3A-3B17-AADA-753B-EF990D8FD75F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3²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1DBAE571-95A3-808A-351D-57B344A60EE5}"/>
              </a:ext>
            </a:extLst>
          </p:cNvPr>
          <p:cNvGrpSpPr/>
          <p:nvPr/>
        </p:nvGrpSpPr>
        <p:grpSpPr>
          <a:xfrm>
            <a:off x="301300" y="5450009"/>
            <a:ext cx="2465539" cy="1013651"/>
            <a:chOff x="6657340" y="6218157"/>
            <a:chExt cx="2717800" cy="111736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4AC63D8-78FC-CFF2-B4F9-8135A172D39D}"/>
                </a:ext>
              </a:extLst>
            </p:cNvPr>
            <p:cNvSpPr/>
            <p:nvPr/>
          </p:nvSpPr>
          <p:spPr>
            <a:xfrm>
              <a:off x="6657340" y="6218157"/>
              <a:ext cx="2717800" cy="1117363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184A666-35D5-473A-6F6D-AA0C3811F6DF}"/>
                </a:ext>
              </a:extLst>
            </p:cNvPr>
            <p:cNvSpPr/>
            <p:nvPr/>
          </p:nvSpPr>
          <p:spPr>
            <a:xfrm>
              <a:off x="6949440" y="6470903"/>
              <a:ext cx="2133600" cy="579120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r>
                <a:rPr lang="fr-FR" sz="1633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A=3</a:t>
              </a:r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2FADCEFD-F0E5-5B51-CFB7-4CEB93D3C168}"/>
              </a:ext>
            </a:extLst>
          </p:cNvPr>
          <p:cNvGrpSpPr/>
          <p:nvPr/>
        </p:nvGrpSpPr>
        <p:grpSpPr>
          <a:xfrm>
            <a:off x="3720231" y="5450009"/>
            <a:ext cx="2465539" cy="1013651"/>
            <a:chOff x="6657340" y="6218157"/>
            <a:chExt cx="2717800" cy="1117363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D82D5A8-6BFD-34B0-69D7-F3E5129CA124}"/>
                </a:ext>
              </a:extLst>
            </p:cNvPr>
            <p:cNvSpPr/>
            <p:nvPr/>
          </p:nvSpPr>
          <p:spPr>
            <a:xfrm>
              <a:off x="6657340" y="6218157"/>
              <a:ext cx="2717800" cy="1117363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E9C0CDE-A85F-40EF-4337-D17FF40FBA53}"/>
                </a:ext>
              </a:extLst>
            </p:cNvPr>
            <p:cNvSpPr/>
            <p:nvPr/>
          </p:nvSpPr>
          <p:spPr>
            <a:xfrm>
              <a:off x="6949440" y="6470903"/>
              <a:ext cx="2133600" cy="579120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r>
                <a:rPr lang="fr-FR" sz="1633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1964</a:t>
              </a:r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9B78856F-DAFF-0A2F-3D83-B3F13A88970B}"/>
              </a:ext>
            </a:extLst>
          </p:cNvPr>
          <p:cNvSpPr/>
          <p:nvPr/>
        </p:nvSpPr>
        <p:spPr>
          <a:xfrm>
            <a:off x="7139163" y="5450009"/>
            <a:ext cx="2465539" cy="101365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6F10E9D-2F16-7888-6D1F-852B4627F4D5}"/>
              </a:ext>
            </a:extLst>
          </p:cNvPr>
          <p:cNvSpPr txBox="1"/>
          <p:nvPr/>
        </p:nvSpPr>
        <p:spPr>
          <a:xfrm>
            <a:off x="8050088" y="4991236"/>
            <a:ext cx="1539234" cy="217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14772"/>
            <a:r>
              <a: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de </a:t>
            </a:r>
            <a:r>
              <a:rPr lang="fr-FR" sz="816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brgfx</a:t>
            </a:r>
            <a:r>
              <a: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fr-FR" sz="816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E5C04C9-DB9D-94E6-EBDE-52EA2FB41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25" y="2218197"/>
            <a:ext cx="618728" cy="6952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9EE5D34-6248-18A5-334F-EF4DD53EA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75" y="1207748"/>
            <a:ext cx="806431" cy="69519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0D4625A-C876-2BAC-745C-500A70B57B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569" y="305740"/>
            <a:ext cx="834239" cy="695199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BA19F3C2-1B60-FFBD-4B20-509434CA2A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417" y="4190061"/>
            <a:ext cx="431023" cy="695199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E78E46AC-A840-F1C1-89D7-1F0B63750C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25" y="3249406"/>
            <a:ext cx="549208" cy="695200"/>
          </a:xfrm>
          <a:prstGeom prst="rect">
            <a:avLst/>
          </a:prstGeom>
        </p:spPr>
      </p:pic>
      <p:sp>
        <p:nvSpPr>
          <p:cNvPr id="81" name="ZoneTexte 80">
            <a:extLst>
              <a:ext uri="{FF2B5EF4-FFF2-40B4-BE49-F238E27FC236}">
                <a16:creationId xmlns:a16="http://schemas.microsoft.com/office/drawing/2014/main" id="{D30B5B26-A67A-0050-B83D-8352C526FD10}"/>
              </a:ext>
            </a:extLst>
          </p:cNvPr>
          <p:cNvSpPr txBox="1"/>
          <p:nvPr/>
        </p:nvSpPr>
        <p:spPr>
          <a:xfrm>
            <a:off x="3934155" y="6586419"/>
            <a:ext cx="2592272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D9711DC9-1739-0186-C2EA-7A6CEB3AE3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01164" y="5624243"/>
            <a:ext cx="706810" cy="70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77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F8D46DC7BD5D4EB8C3187EB958A138" ma:contentTypeVersion="18" ma:contentTypeDescription="Crée un document." ma:contentTypeScope="" ma:versionID="62c7091e22dc06bb1dc7310a1b0c0650">
  <xsd:schema xmlns:xsd="http://www.w3.org/2001/XMLSchema" xmlns:xs="http://www.w3.org/2001/XMLSchema" xmlns:p="http://schemas.microsoft.com/office/2006/metadata/properties" xmlns:ns2="9d0b55f4-2809-4223-a844-fa6629e52ccf" xmlns:ns3="e13bda93-e0a4-4cb2-9947-459c18e3856b" xmlns:ns4="04ffc78e-a6eb-4ae6-90f0-9a30e1de67ed" targetNamespace="http://schemas.microsoft.com/office/2006/metadata/properties" ma:root="true" ma:fieldsID="b448d34843ba46c44fac4a64ae0f7f3c" ns2:_="" ns3:_="" ns4:_="">
    <xsd:import namespace="9d0b55f4-2809-4223-a844-fa6629e52ccf"/>
    <xsd:import namespace="e13bda93-e0a4-4cb2-9947-459c18e3856b"/>
    <xsd:import namespace="04ffc78e-a6eb-4ae6-90f0-9a30e1de67ed"/>
    <xsd:element name="properties">
      <xsd:complexType>
        <xsd:sequence>
          <xsd:element name="documentManagement">
            <xsd:complexType>
              <xsd:all>
                <xsd:element ref="ns2:RGPD" minOccurs="0"/>
                <xsd:element ref="ns2:j1fb0a5f359945f79827765d541aec1e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b55f4-2809-4223-a844-fa6629e52ccf" elementFormDefault="qualified">
    <xsd:import namespace="http://schemas.microsoft.com/office/2006/documentManagement/types"/>
    <xsd:import namespace="http://schemas.microsoft.com/office/infopath/2007/PartnerControls"/>
    <xsd:element name="RGPD" ma:index="8" nillable="true" ma:displayName="RGPD" ma:format="Dropdown" ma:internalName="RGPD">
      <xsd:simpleType>
        <xsd:restriction base="dms:Choice">
          <xsd:enumeration value="Confidentielle"/>
          <xsd:enumeration value="Personnelle"/>
          <xsd:enumeration value="Sensible"/>
        </xsd:restriction>
      </xsd:simpleType>
    </xsd:element>
    <xsd:element name="j1fb0a5f359945f79827765d541aec1e" ma:index="9" nillable="true" ma:taxonomy="true" ma:internalName="j1fb0a5f359945f79827765d541aec1e" ma:taxonomyFieldName="TypologieDocument" ma:displayName="Typologie de document" ma:default="1;#N/A|590b5934-11d1-4345-ab40-b262c114c763" ma:fieldId="{31fb0a5f-3599-45f7-9827-765d541aec1e}" ma:sspId="ba8ea352-da58-48e4-ac02-2b110b1a3fed" ma:termSetId="e8556e3f-b5d5-429a-b536-e8e0aba5fa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b1092f6e-abd8-4632-871f-f6b7e45e3c75}" ma:internalName="TaxCatchAll" ma:showField="CatchAllData" ma:web="04ffc78e-a6eb-4ae6-90f0-9a30e1de67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b1092f6e-abd8-4632-871f-f6b7e45e3c75}" ma:internalName="TaxCatchAllLabel" ma:readOnly="true" ma:showField="CatchAllDataLabel" ma:web="04ffc78e-a6eb-4ae6-90f0-9a30e1de67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3bda93-e0a4-4cb2-9947-459c18e385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Balises d’images" ma:readOnly="false" ma:fieldId="{5cf76f15-5ced-4ddc-b409-7134ff3c332f}" ma:taxonomyMulti="true" ma:sspId="ba8ea352-da58-48e4-ac02-2b110b1a3f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fc78e-a6eb-4ae6-90f0-9a30e1de67ed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ba8ea352-da58-48e4-ac02-2b110b1a3fed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GPD xmlns="9d0b55f4-2809-4223-a844-fa6629e52ccf" xsi:nil="true"/>
    <j1fb0a5f359945f79827765d541aec1e xmlns="9d0b55f4-2809-4223-a844-fa6629e52c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</TermName>
          <TermId xmlns="http://schemas.microsoft.com/office/infopath/2007/PartnerControls">590b5934-11d1-4345-ab40-b262c114c763</TermId>
        </TermInfo>
      </Terms>
    </j1fb0a5f359945f79827765d541aec1e>
    <TaxCatchAll xmlns="9d0b55f4-2809-4223-a844-fa6629e52ccf">
      <Value>1</Value>
    </TaxCatchAll>
    <lcf76f155ced4ddcb4097134ff3c332f xmlns="e13bda93-e0a4-4cb2-9947-459c18e385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256A85-2D2A-47EC-970E-717514C4DD5F}"/>
</file>

<file path=customXml/itemProps2.xml><?xml version="1.0" encoding="utf-8"?>
<ds:datastoreItem xmlns:ds="http://schemas.openxmlformats.org/officeDocument/2006/customXml" ds:itemID="{8970A8C9-D927-4AB6-B7B2-87D76063C2E3}"/>
</file>

<file path=customXml/itemProps3.xml><?xml version="1.0" encoding="utf-8"?>
<ds:datastoreItem xmlns:ds="http://schemas.openxmlformats.org/officeDocument/2006/customXml" ds:itemID="{5376A0C8-9222-48BE-B0E6-85A01F9C2D83}"/>
</file>

<file path=customXml/itemProps4.xml><?xml version="1.0" encoding="utf-8"?>
<ds:datastoreItem xmlns:ds="http://schemas.openxmlformats.org/officeDocument/2006/customXml" ds:itemID="{DCAF81F5-B593-4418-8D82-EF9F130CF68C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192</Words>
  <Application>Microsoft Office PowerPoint</Application>
  <PresentationFormat>Format A4 (210 x 297 mm)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Patrice Nadam</dc:creator>
  <cp:lastModifiedBy>LEMEUNIER Benoit</cp:lastModifiedBy>
  <cp:revision>1</cp:revision>
  <dcterms:created xsi:type="dcterms:W3CDTF">2023-10-26T13:47:56Z</dcterms:created>
  <dcterms:modified xsi:type="dcterms:W3CDTF">2023-12-17T20:36:06Z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0x01010033F8D46DC7BD5D4EB8C3187EB958A138</vt:lpwstr>
  </property>
</Properties>
</file>